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9" r:id="rId6"/>
    <p:sldId id="265" r:id="rId7"/>
    <p:sldId id="258" r:id="rId8"/>
    <p:sldId id="266" r:id="rId9"/>
    <p:sldId id="260" r:id="rId10"/>
    <p:sldId id="267" r:id="rId11"/>
    <p:sldId id="261" r:id="rId12"/>
    <p:sldId id="268" r:id="rId13"/>
    <p:sldId id="262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C2-56FE-00D9-7125-0C646B1A3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8AABEB-5018-C030-FF34-7A23E58BB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74C11-A5EC-F1E3-B3D8-B80FC4E7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5DE5CF-1385-AF9E-1F16-19CF82E9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8B0805-F981-7F83-3AD8-D4360CF3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978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93026-474A-2281-E20F-70D8290A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07983A-2B45-866B-2C11-6EDF57A8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4DB440-87D3-6229-E75F-3A1ACEAB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453F3E-D73B-363A-FD06-8B9BD186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4B771-069D-A3DA-CDFC-F23274B3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870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A07FE14-6B68-D69D-111D-9DCFFBF4D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9AE4BB-57B2-D9BA-7E5A-D06C270AD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883157-04AE-5F48-4397-9BC1F688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1127A7-156E-F9A9-E4C2-CBC154D1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114B91-5FAA-DDCC-EC52-80D076EE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44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1FC63-438F-4643-57BB-49C0E268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C941C-E016-096B-3175-28D818675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27FA77-9863-15EC-19BF-2F9E60FD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5C9360-3547-58B0-8FC6-5769B77A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C323B5-97A6-3371-32A9-5AA7E6C8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8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5B86B-58C0-0E21-A375-6624964EE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5415F7-A2B2-E660-B4EF-31BC9DE15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738AF6-B340-C261-91FB-E824D0B4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4E9104-9F5E-A92D-4F51-08987F73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49CA9-67AB-1095-7598-1DFEE57C2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40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B23FD-DAAA-C087-7F06-D5ABE80F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72FA9-666C-929C-F237-C09938F31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27404B-22BD-4BB5-2E3F-D4F0139B0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9C0D3A-3444-2A8D-9EFA-3BB27A81A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CF3F86-0742-568E-472D-83271A67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3B5677-44FC-DC57-6AB8-2C5D69570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93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F3D26-ABF5-F6C9-C485-FF2EB590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F4F559-3998-2A30-C748-9DC95118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798B0E-8B79-8379-A7D1-6725C0B5C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362848B-5568-6998-6A0C-D0E5E1B2F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F8F3EF0-8F2F-47FE-6B2B-F3B0AA8CD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F6932E6-85BF-2BDE-95CE-1FAC43F7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3363461-51AE-F800-83B2-E068459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7CCD75-11F5-AEB8-FE08-E149B72F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76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77FF-3187-8094-2770-B20557F44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83F559-53F2-3EF7-AE2E-965B6C45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2CFA381-FD9C-4959-4745-0EF17F57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F629A9-B31D-D6C4-422D-7D205487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13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D8504E-5B69-387D-9077-4ED27F98F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BF851E-E70F-A5B0-8A64-A4AB24FD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8779D1-FD88-C8A6-8061-DA2AAD12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62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D12F2-6B65-1B02-371D-8D173C14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92E867-F2D8-E34D-97D3-CE15F96D5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E893B5-36C2-22B6-8FFD-CA7FCC37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B4A309-C3A9-AD08-DC4B-FE2702F41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C5D382-464A-E8BC-CECC-3F531391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4EF794-1BDD-26B2-7531-A2495D1A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5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A587C-F9E5-E697-3469-CB9F357C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238673-D312-FB8B-98A4-8584E4FC6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A46F99-9B0F-375A-2E7D-03F001549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4581BF-7082-A091-0BB6-115EA1601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42D491-575E-F6B0-BC88-13CA3DC3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9464E5-E361-928A-5728-5F55115F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38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C986D-64D4-29CD-15FF-9396B7E2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FF64D6-8741-B6C5-C1BD-A95888EF9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B4503E-7874-E764-EB1F-4C87A48641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300F4-1282-47DF-BC7B-2396BF50173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E286C4-895B-1AED-2507-E7D229B45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E3EBFE-B52B-DE4F-38D8-3F25F931A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56D3-341F-49A8-827D-B78051B7D6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5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E4A0C-3A1E-1DDD-2FBA-124CAC0BD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21875C-7418-BCA9-0C3F-2E7C73F3A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0BEDFC-6DB7-E024-223F-4B34C0BE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6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75585-AFE8-69EA-8510-09915892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FC1FE5-5E93-1CFE-F627-85865B21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132973-A565-05D2-B573-5B4D92CD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3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FB1AB-F2B6-3C10-5EB8-CB91D1132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667BAB-A0EC-F676-A486-9D7B17B12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868E1-82C3-37AD-0B2C-2E55F61A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5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0C108-9551-F203-07A3-D3A6B726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081C8-0F3E-D3FC-B9B3-39F57F185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5231B-2D1B-B04C-DF0D-510168A1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6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54AFB4-7087-C9F6-BCC3-CD930A0E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09D049-C90C-323B-79FF-6A1B0E02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A8B37-09DD-6D40-C75D-20C0C985E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C70E47-1713-C6A1-7415-CA22AD17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AC8FC1-E628-3F45-F031-E05561AF6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BDFB12-961E-5F3E-93E4-210FAB22E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DBB7B-1825-39F3-826E-26526F42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887790-F483-1BBC-3515-5E1CE2BF6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35F3D5-1435-B9DB-16E5-99242E61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9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481A87-F15A-D21F-6A96-2E69CEE3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AFADE7-0B83-E972-B8D6-3D7E2653F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A8C72-D437-E51D-BFF1-0E2B666E2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4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81132-CA86-C45F-1A14-BE7BA64C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298171-68B1-F960-A107-DDC9BBC15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21D74A-451C-C1DC-A825-502CFFD3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CBF203-8ADC-7324-2B98-D59ADE65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8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2F14A-15E2-6E5F-7BA7-862A197F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13A4FF-55B5-28B9-E814-772AF6A40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110510-F7E9-F0A1-1A00-2D75A0908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CEFAE2-5727-6A96-AB86-9344F840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EB4EC3-BE5C-6BF2-8334-36C0B2EDA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03CF32-75A1-9E98-3662-BAC5C440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02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55BE79-7545-868F-2DA2-04AF70CC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2BE93C-24E9-D59A-AEB4-268B520F2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E1AFA-91EE-8796-AD16-E0B84C8F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AE6B5A-56BD-54FC-0C29-A7FDBDED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BC241-EA30-061C-0B34-2E76820A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061A1-E3A3-EEB2-1558-F8B9DE9DD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16E4D4-6C53-4F7C-6CC5-CA217289B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7CA26-04D3-73E8-390F-7BD6B3EC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42B79D-3000-908A-9988-5F82E22EC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FBAB86-E526-B5B0-D0FF-EF8728EA9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396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Анна Лучкина</dc:creator>
  <cp:lastModifiedBy>Анна Лучкина</cp:lastModifiedBy>
  <cp:revision>1</cp:revision>
  <dcterms:created xsi:type="dcterms:W3CDTF">2024-07-15T09:31:23Z</dcterms:created>
  <dcterms:modified xsi:type="dcterms:W3CDTF">2024-07-15T09:31:28Z</dcterms:modified>
</cp:coreProperties>
</file>